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ncaahperd-sm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ncpta.org/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susanne.schmal@ddhs.nc.gov" TargetMode="External"/><Relationship Id="rId7" Type="http://schemas.openxmlformats.org/officeDocument/2006/relationships/hyperlink" Target="http://www.ccsso.org/Who_We_Are/Meet_the_Chiefs.html?State=North%20Carolina%20Department%20of%20Public%20Instruction" TargetMode="External"/><Relationship Id="rId12" Type="http://schemas.openxmlformats.org/officeDocument/2006/relationships/hyperlink" Target="http://governor.nc.gov/" TargetMode="External"/><Relationship Id="rId2" Type="http://schemas.openxmlformats.org/officeDocument/2006/relationships/hyperlink" Target="mailto:burt.jenkins@dpi.nc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dpi.state.nc.us/curriculum/healthfulliving/" TargetMode="External"/><Relationship Id="rId11" Type="http://schemas.openxmlformats.org/officeDocument/2006/relationships/hyperlink" Target="http://www.ncpapa.com/nassp.html" TargetMode="External"/><Relationship Id="rId5" Type="http://schemas.openxmlformats.org/officeDocument/2006/relationships/hyperlink" Target="http://www.dpi.state.nc.us/" TargetMode="External"/><Relationship Id="rId10" Type="http://schemas.openxmlformats.org/officeDocument/2006/relationships/hyperlink" Target="http://www.ncpapa.com/naesp.html" TargetMode="External"/><Relationship Id="rId4" Type="http://schemas.openxmlformats.org/officeDocument/2006/relationships/hyperlink" Target="http://www.ncpublicschools.org/succeeds/" TargetMode="External"/><Relationship Id="rId9" Type="http://schemas.openxmlformats.org/officeDocument/2006/relationships/hyperlink" Target="http://www.ncasa.net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1" y="3373942"/>
            <a:ext cx="6458469" cy="6517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NORTH CAROLINA!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13051" r="21397" b="45037"/>
          <a:stretch/>
        </p:blipFill>
        <p:spPr bwMode="auto">
          <a:xfrm>
            <a:off x="887506" y="0"/>
            <a:ext cx="10381129" cy="337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39338" r="53755" b="9375"/>
          <a:stretch/>
        </p:blipFill>
        <p:spPr bwMode="auto">
          <a:xfrm>
            <a:off x="3300399" y="3025589"/>
            <a:ext cx="5177118" cy="375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t="17647" r="53962" b="61213"/>
          <a:stretch/>
        </p:blipFill>
        <p:spPr bwMode="auto">
          <a:xfrm>
            <a:off x="207576" y="3697942"/>
            <a:ext cx="3092823" cy="15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North Carolina AAHPERD-SM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6758" y="4679824"/>
            <a:ext cx="470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www.ncaahperd-sm.org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North Carolina Alliance for Athletics, Health, Physical Education, Recreation and D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" y="2263284"/>
            <a:ext cx="10416539" cy="152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8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North Carolina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19855"/>
            <a:ext cx="8499857" cy="4884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Burt Jenkins</a:t>
            </a:r>
            <a:r>
              <a:rPr lang="en-US" sz="2000" dirty="0"/>
              <a:t>, Dept of Ed HPE Specialist. 919-807-3637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Susanne Schmal</a:t>
            </a:r>
            <a:r>
              <a:rPr lang="en-US" sz="2000" dirty="0"/>
              <a:t>, Dept of Health PA Specialist, 919-707-5362 </a:t>
            </a:r>
          </a:p>
          <a:p>
            <a:r>
              <a:rPr lang="en-US" sz="2400" dirty="0"/>
              <a:t>Public Schools of North Carolina 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Public Schools of North Carolina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Public Schools of North Carolina, Healthful Living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North Carolina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North Carolina School Administrators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North Carolina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North Carolina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Roy Cooper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1346</TotalTime>
  <Words>1441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North Carolina AAHPERD-SM Advocates for YOU!</vt:lpstr>
      <vt:lpstr>North Carolina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174</cp:revision>
  <dcterms:created xsi:type="dcterms:W3CDTF">2015-10-25T21:50:48Z</dcterms:created>
  <dcterms:modified xsi:type="dcterms:W3CDTF">2017-06-14T15:56:44Z</dcterms:modified>
</cp:coreProperties>
</file>